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eño va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3" y="476259"/>
            <a:ext cx="1080000" cy="28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0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eño vaci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3" y="476259"/>
            <a:ext cx="1080000" cy="28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8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seño vaci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3" y="476259"/>
            <a:ext cx="1080000" cy="28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6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seño vaci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3" y="476259"/>
            <a:ext cx="1080000" cy="28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67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300">
          <p15:clr>
            <a:srgbClr val="F26B43"/>
          </p15:clr>
        </p15:guide>
        <p15:guide id="3" orient="horz" pos="3838">
          <p15:clr>
            <a:srgbClr val="F26B43"/>
          </p15:clr>
        </p15:guide>
        <p15:guide id="4" pos="7333">
          <p15:clr>
            <a:srgbClr val="F26B43"/>
          </p15:clr>
        </p15:guide>
        <p15:guide id="6" pos="3840">
          <p15:clr>
            <a:srgbClr val="F26B43"/>
          </p15:clr>
        </p15:guide>
        <p15:guide id="0" orient="horz" pos="1071">
          <p15:clr>
            <a:srgbClr val="F26B43"/>
          </p15:clr>
        </p15:guide>
        <p15:guide id="7" orient="horz" pos="1797">
          <p15:clr>
            <a:srgbClr val="F26B43"/>
          </p15:clr>
        </p15:guide>
        <p15:guide id="8" orient="horz" pos="709">
          <p15:clr>
            <a:srgbClr val="F26B43"/>
          </p15:clr>
        </p15:guide>
        <p15:guide id="9" orient="horz" pos="4156">
          <p15:clr>
            <a:srgbClr val="F26B43"/>
          </p15:clr>
        </p15:guide>
        <p15:guide id="10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ptaciondetalento@indra.e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1" t="132" r="38854"/>
          <a:stretch/>
        </p:blipFill>
        <p:spPr>
          <a:xfrm>
            <a:off x="0" y="1127760"/>
            <a:ext cx="3596640" cy="5714999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D2F265D9-9AE9-9647-97E9-0394A6A44442}"/>
              </a:ext>
            </a:extLst>
          </p:cNvPr>
          <p:cNvSpPr/>
          <p:nvPr/>
        </p:nvSpPr>
        <p:spPr>
          <a:xfrm>
            <a:off x="3596640" y="19394"/>
            <a:ext cx="5214850" cy="2199835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540000" tIns="648000" rIns="540000" bIns="0"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>
                  <a:solidFill>
                    <a:srgbClr val="FBBB21"/>
                  </a:solidFill>
                </a:uFill>
                <a:latin typeface="Arial" panose="020B0604020202020204" pitchFamily="34" charset="0"/>
                <a:ea typeface="+mn-ea"/>
                <a:cs typeface="+mn-cs"/>
              </a:rPr>
              <a:t>Indra en Galicia te está buscando</a:t>
            </a:r>
          </a:p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>
                  <a:solidFill>
                    <a:srgbClr val="FBBB21"/>
                  </a:solidFill>
                </a:uFill>
                <a:latin typeface="Georgia" panose="02040502050405020303" pitchFamily="18" charset="0"/>
                <a:ea typeface="+mn-ea"/>
                <a:cs typeface="+mn-cs"/>
              </a:rPr>
              <a:t>Incorpórate a nuestro Plan Junior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>
                <a:solidFill>
                  <a:srgbClr val="FBBB21"/>
                </a:solidFill>
              </a:u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2F265D9-9AE9-9647-97E9-0394A6A44442}"/>
              </a:ext>
            </a:extLst>
          </p:cNvPr>
          <p:cNvSpPr/>
          <p:nvPr/>
        </p:nvSpPr>
        <p:spPr>
          <a:xfrm>
            <a:off x="8811490" y="0"/>
            <a:ext cx="3380509" cy="586531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540000" tIns="1080000" rIns="540000" bIns="0"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¿Qué te pedimos?</a:t>
            </a:r>
          </a:p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endParaRPr kumimoji="0" lang="es-ES" sz="1200" b="0" i="0" u="none" strike="noStrike" kern="0" cap="none" spc="0" normalizeH="0" baseline="0" noProof="0" dirty="0" smtClean="0">
              <a:ln>
                <a:noFill/>
              </a:ln>
              <a:solidFill>
                <a:srgbClr val="00425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Titulación en ámbito tecnológico. </a:t>
            </a:r>
          </a:p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¡Muchas ganas!</a:t>
            </a:r>
          </a:p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Nivel alto de inglés.</a:t>
            </a:r>
          </a:p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Capacidad de adaptación y flexibilidad.</a:t>
            </a:r>
          </a:p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Trabajo en equipo.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Tx/>
              <a:buNone/>
              <a:tabLst/>
              <a:defRPr/>
            </a:pP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srgbClr val="00425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Envíanos tu CV </a:t>
            </a:r>
            <a:r>
              <a:rPr kumimoji="0" lang="es-E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actualizado,</a:t>
            </a:r>
            <a:r>
              <a:rPr kumimoji="0" lang="es-ES" sz="1100" b="0" i="0" u="none" strike="noStrike" kern="0" cap="none" spc="0" normalizeH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incluyendo la </a:t>
            </a:r>
            <a:r>
              <a:rPr kumimoji="0" lang="es-ES" sz="1100" b="0" i="1" u="none" strike="noStrike" kern="0" cap="none" spc="0" normalizeH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referencia </a:t>
            </a:r>
            <a:r>
              <a:rPr kumimoji="0" lang="es-ES" sz="1100" b="1" i="1" u="none" strike="noStrike" kern="0" cap="none" spc="0" normalizeH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Galicia</a:t>
            </a:r>
            <a:r>
              <a:rPr kumimoji="0" lang="es-ES" sz="1100" b="0" i="1" u="none" strike="noStrike" kern="0" cap="none" spc="0" normalizeH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1100" b="0" i="0" u="none" strike="noStrike" kern="0" cap="none" spc="0" normalizeH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asunto del mensaje, </a:t>
            </a:r>
            <a:r>
              <a:rPr kumimoji="0" lang="es-E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s-E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7C"/>
              </a:buClr>
              <a:buSzPct val="75000"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captaciondetalento@indra.es</a:t>
            </a:r>
            <a:r>
              <a:rPr kumimoji="0" lang="es-ES" sz="1400" b="0" i="0" u="none" strike="noStrike" kern="0" cap="none" spc="0" normalizeH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srgbClr val="00425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2F265D9-9AE9-9647-97E9-0394A6A44442}"/>
              </a:ext>
            </a:extLst>
          </p:cNvPr>
          <p:cNvSpPr/>
          <p:nvPr/>
        </p:nvSpPr>
        <p:spPr>
          <a:xfrm>
            <a:off x="3596640" y="2104469"/>
            <a:ext cx="5214850" cy="4067961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540000" tIns="0" rIns="540000" bIns="540000" rtlCol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Somos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una empresa de más de 45.000 empleados, 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reconocida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con el sello Top </a:t>
            </a:r>
            <a:r>
              <a:rPr kumimoji="0" lang="es-E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Employer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 y con proyectos retadores para clientes líderes en sus sectores de actividad y con presencia internacional.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Comienza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tu carrera 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con nosotros,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 tenemos diversas opciones de colaboración y </a:t>
            </a:r>
            <a:r>
              <a:rPr lang="es-ES" sz="1100" dirty="0" smtClean="0">
                <a:solidFill>
                  <a:srgbClr val="E8E8E8"/>
                </a:solidFill>
                <a:latin typeface="Neo Sans Light"/>
              </a:rPr>
              <a:t>multitud de proyectos innovadores a tu disposición.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Forma parte de un área joven con expertos de los que aprender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Te ofrecemos 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un plan de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carrera profesional 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innovador en distintos ámbitos,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formación continua y flexible. </a:t>
            </a: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Serás capaz de conciliar vida personal y profesional. Tenemos opciones de teletrabajo, </a:t>
            </a:r>
            <a:r>
              <a:rPr kumimoji="0" lang="es-E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EasyWorking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 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E8E8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y flexibilidad horaria.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254"/>
                </a:solidFill>
                <a:effectLst/>
                <a:uLnTx/>
                <a:uFillTx/>
                <a:latin typeface="Neo Sans Light"/>
                <a:ea typeface="+mn-ea"/>
                <a:cs typeface="+mn-cs"/>
              </a:rPr>
              <a:t>joven con expertos de los que aprender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Neo Sans Light"/>
              <a:ea typeface="+mn-ea"/>
              <a:cs typeface="+mn-cs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DB8802B3-CC43-7F43-BE85-BCDB969B813F}"/>
              </a:ext>
            </a:extLst>
          </p:cNvPr>
          <p:cNvCxnSpPr>
            <a:cxnSpLocks/>
          </p:cNvCxnSpPr>
          <p:nvPr/>
        </p:nvCxnSpPr>
        <p:spPr>
          <a:xfrm>
            <a:off x="3827542" y="2219229"/>
            <a:ext cx="1192265" cy="330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0" y="6588000"/>
            <a:ext cx="3596640" cy="27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8E8E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596640" y="5865318"/>
            <a:ext cx="8653549" cy="9926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0" rIns="540000" bIns="0" rtlCol="0" anchor="ctr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reto</a:t>
            </a:r>
            <a:r>
              <a:rPr kumimoji="0" lang="es-E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 buscas está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aquí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2498" y="5449748"/>
            <a:ext cx="898992" cy="41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8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CONTENIDO">
  <a:themeElements>
    <a:clrScheme name="Corporativo Indra">
      <a:dk1>
        <a:srgbClr val="004254"/>
      </a:dk1>
      <a:lt1>
        <a:srgbClr val="E8E8E8"/>
      </a:lt1>
      <a:dk2>
        <a:srgbClr val="03657C"/>
      </a:dk2>
      <a:lt2>
        <a:srgbClr val="FFFFFF"/>
      </a:lt2>
      <a:accent1>
        <a:srgbClr val="FBBB21"/>
      </a:accent1>
      <a:accent2>
        <a:srgbClr val="40717F"/>
      </a:accent2>
      <a:accent3>
        <a:srgbClr val="7FA0A9"/>
      </a:accent3>
      <a:accent4>
        <a:srgbClr val="BED0D4"/>
      </a:accent4>
      <a:accent5>
        <a:srgbClr val="428B9C"/>
      </a:accent5>
      <a:accent6>
        <a:srgbClr val="82B2BE"/>
      </a:accent6>
      <a:hlink>
        <a:srgbClr val="03657C"/>
      </a:hlink>
      <a:folHlink>
        <a:srgbClr val="646E78"/>
      </a:folHlink>
    </a:clrScheme>
    <a:fontScheme name="Indra Externa">
      <a:majorFont>
        <a:latin typeface="Noe Display"/>
        <a:ea typeface=""/>
        <a:cs typeface=""/>
      </a:majorFont>
      <a:minorFont>
        <a:latin typeface="Neo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lnSpc>
            <a:spcPts val="2500"/>
          </a:lnSpc>
          <a:spcAft>
            <a:spcPts val="600"/>
          </a:spcAft>
          <a:defRPr sz="2000" dirty="0" smtClean="0">
            <a:solidFill>
              <a:srgbClr val="004254"/>
            </a:solidFill>
            <a:latin typeface="Neo Sans" panose="020B05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6" id="{F1B7044E-C7C5-4DAF-8FBC-EE57DA22F014}" vid="{1D2CF402-99D1-43E5-8B67-11A49CA351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172</Words>
  <Application>Microsoft Office PowerPoint</Application>
  <PresentationFormat>Panorámica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Georgia</vt:lpstr>
      <vt:lpstr>Neo Sans Light</vt:lpstr>
      <vt:lpstr>Wingdings</vt:lpstr>
      <vt:lpstr>4_CONTENIDO</vt:lpstr>
      <vt:lpstr>Presentación de PowerPoint</vt:lpstr>
    </vt:vector>
  </TitlesOfParts>
  <Company>INDRA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Ricoy Moure, Olaya</dc:creator>
  <cp:lastModifiedBy>Ricoy Moure, Olaya</cp:lastModifiedBy>
  <cp:revision>3</cp:revision>
  <dcterms:created xsi:type="dcterms:W3CDTF">2021-03-16T08:52:29Z</dcterms:created>
  <dcterms:modified xsi:type="dcterms:W3CDTF">2021-06-07T10:14:41Z</dcterms:modified>
</cp:coreProperties>
</file>